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259" r:id="rId19"/>
    <p:sldId id="260" r:id="rId20"/>
    <p:sldId id="264" r:id="rId21"/>
    <p:sldId id="262" r:id="rId22"/>
    <p:sldId id="258" r:id="rId23"/>
    <p:sldId id="263" r:id="rId24"/>
    <p:sldId id="261" r:id="rId25"/>
    <p:sldId id="265" r:id="rId26"/>
    <p:sldId id="269" r:id="rId27"/>
    <p:sldId id="270" r:id="rId28"/>
    <p:sldId id="266" r:id="rId29"/>
    <p:sldId id="271" r:id="rId30"/>
    <p:sldId id="272" r:id="rId31"/>
    <p:sldId id="267" r:id="rId32"/>
    <p:sldId id="273" r:id="rId33"/>
    <p:sldId id="274" r:id="rId34"/>
    <p:sldId id="275" r:id="rId35"/>
    <p:sldId id="268" r:id="rId36"/>
    <p:sldId id="28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6" r:id="rId47"/>
    <p:sldId id="287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22/04/2014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Backup\Bruno\Desktop\Mormaii 2013\Conceito - Machado Ruber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5632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365755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MORMAII</a:t>
            </a:r>
          </a:p>
          <a:p>
            <a:r>
              <a:rPr lang="pt-BR" sz="2400" b="1" dirty="0" smtClean="0">
                <a:solidFill>
                  <a:schemeClr val="bg1"/>
                </a:solidFill>
              </a:rPr>
              <a:t>CAMPING 2014/2015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056" y="908720"/>
            <a:ext cx="7767376" cy="49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3 </a:t>
            </a:r>
            <a:r>
              <a:rPr lang="pt-BR" dirty="0" smtClean="0"/>
              <a:t>– RED – USD 19,50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33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113" y="692696"/>
            <a:ext cx="7968343" cy="493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3 </a:t>
            </a:r>
            <a:r>
              <a:rPr lang="pt-BR" dirty="0" smtClean="0"/>
              <a:t>– GREEN – USD 19,50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05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041" y="908720"/>
            <a:ext cx="7978391" cy="49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87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6 </a:t>
            </a:r>
            <a:r>
              <a:rPr lang="pt-BR" dirty="0" smtClean="0"/>
              <a:t>– BLUE – USD 38,80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5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692696"/>
            <a:ext cx="7958295" cy="497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6 </a:t>
            </a:r>
            <a:r>
              <a:rPr lang="pt-BR" dirty="0" smtClean="0"/>
              <a:t>– RED – USD 38,80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1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836712"/>
            <a:ext cx="7787474" cy="494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304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6 </a:t>
            </a:r>
            <a:r>
              <a:rPr lang="pt-BR" dirty="0" smtClean="0"/>
              <a:t>– GREEN – USD 38,80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86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747603"/>
            <a:ext cx="7847763" cy="491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VILLA 6 </a:t>
            </a:r>
            <a:r>
              <a:rPr lang="pt-BR" dirty="0" smtClean="0"/>
              <a:t>– RED – USD 51,00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08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716" y="620688"/>
            <a:ext cx="7837716" cy="494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5733256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VILLA 6 </a:t>
            </a:r>
            <a:r>
              <a:rPr lang="pt-BR" dirty="0" smtClean="0"/>
              <a:t>– GREEN – USD 51,00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04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620688"/>
            <a:ext cx="5903540" cy="59035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879460"/>
            <a:ext cx="2461518" cy="17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1520" y="764704"/>
            <a:ext cx="2715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FOLDABLE GAZEBO SHADE</a:t>
            </a:r>
          </a:p>
          <a:p>
            <a:r>
              <a:rPr lang="pt-BR" dirty="0" smtClean="0"/>
              <a:t>ORANGE OR GREY</a:t>
            </a:r>
          </a:p>
          <a:p>
            <a:r>
              <a:rPr lang="pt-BR" dirty="0" smtClean="0"/>
              <a:t>USD 49,95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97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0648"/>
            <a:ext cx="7956376" cy="562745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7584" y="6110995"/>
            <a:ext cx="389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NATIVE BLACK – 30 LITERS - USD 19,70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60648"/>
            <a:ext cx="7022040" cy="636716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7584" y="6110995"/>
            <a:ext cx="382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NATIVE GREEN – 30 LITERS - USD 19,70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908720"/>
            <a:ext cx="7747280" cy="494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32339" y="6165304"/>
            <a:ext cx="254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BALI 2 </a:t>
            </a:r>
            <a:r>
              <a:rPr lang="pt-BR" dirty="0" smtClean="0"/>
              <a:t>– BLUE – USD 8,10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496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48680"/>
            <a:ext cx="7524328" cy="53218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6084004"/>
            <a:ext cx="307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SLIM – 35 LITERS – USD 16,93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0648"/>
            <a:ext cx="8338911" cy="589802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0524" y="6309320"/>
            <a:ext cx="352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VULCANUS – 45 LITERS – USD 28,95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04664"/>
            <a:ext cx="7524443" cy="532195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7584" y="6110995"/>
            <a:ext cx="326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FLEXXXA – 60 LITERS - USD 35,22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2031"/>
            <a:ext cx="7559824" cy="532726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68" y="1484784"/>
            <a:ext cx="1997068" cy="2661327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V="1">
            <a:off x="7164288" y="1196752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948264" y="836712"/>
            <a:ext cx="17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CORRECT COLOR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99592" y="5589240"/>
            <a:ext cx="367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AMAZONIA – 80 LITERS – USD 37,70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62" y="0"/>
            <a:ext cx="8279276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88070" y="6237312"/>
            <a:ext cx="313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STORM – 90 LITERS - USD 18,28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56314"/>
            <a:ext cx="4248472" cy="30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88640"/>
            <a:ext cx="7487816" cy="28364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6156012"/>
            <a:ext cx="30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VULCANUS BLACK– USD 17,14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248472" cy="30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88640"/>
            <a:ext cx="7812360" cy="29741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83568" y="6156012"/>
            <a:ext cx="316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VULCANUS BROWN– USD 17,14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30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56314"/>
            <a:ext cx="4248472" cy="30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260648"/>
            <a:ext cx="7236296" cy="279326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6156012"/>
            <a:ext cx="290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VULCANUS GREY– USD 17,14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30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88640"/>
            <a:ext cx="8044762" cy="5688632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99606"/>
            <a:ext cx="2717082" cy="24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536" y="6259378"/>
            <a:ext cx="309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AMAZONIA BLACK – USD 17,55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8640"/>
            <a:ext cx="7289082" cy="5154274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717082" cy="24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536" y="6444044"/>
            <a:ext cx="324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AMAZONIA BROWN – USD 17,55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9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980728"/>
            <a:ext cx="7918102" cy="494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6165304"/>
            <a:ext cx="244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BALI 2 </a:t>
            </a:r>
            <a:r>
              <a:rPr lang="pt-BR" dirty="0" smtClean="0"/>
              <a:t>– RED – USD 8,10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39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49" y="116632"/>
            <a:ext cx="8063880" cy="5702151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56" y="3861048"/>
            <a:ext cx="2717082" cy="247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536" y="6372036"/>
            <a:ext cx="29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AMAZONIA GREY – USD 17,55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9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237154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59" y="3947105"/>
            <a:ext cx="3215844" cy="239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6444044"/>
            <a:ext cx="27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FLEXXXA BLACK – USD 9,45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39" y="260648"/>
            <a:ext cx="8557241" cy="6051018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34" y="3821186"/>
            <a:ext cx="3119873" cy="231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6381328"/>
            <a:ext cx="287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FLEXXXA BROWN – USD 9,45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1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17" y="188640"/>
            <a:ext cx="8242427" cy="58284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910436"/>
            <a:ext cx="3248656" cy="241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6453336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FLEXXXA GREEN– USD 9,45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1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76" y="116632"/>
            <a:ext cx="8631161" cy="6103288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997438"/>
            <a:ext cx="3146824" cy="23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5536" y="644404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FLEXXXA GREY – USD 9,45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81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48680"/>
            <a:ext cx="6964292" cy="419250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30690" y="4869160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TRIPLE– USD 7,98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04664"/>
            <a:ext cx="3941570" cy="591394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5877272"/>
            <a:ext cx="203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SAHARA – USD 3,77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196752"/>
            <a:ext cx="7236296" cy="332146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30690" y="4715852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CARBON I – USD 4,5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5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764704"/>
            <a:ext cx="7746336" cy="46376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06811" y="5507940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CARBON II – USD 3,5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628800"/>
            <a:ext cx="7452320" cy="292876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4715852"/>
            <a:ext cx="249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NANO BLACK – USD 1,90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346" y="908720"/>
            <a:ext cx="7918102" cy="495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6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BALI 4 </a:t>
            </a:r>
            <a:r>
              <a:rPr lang="pt-BR" dirty="0" smtClean="0"/>
              <a:t>– BLUE – USD 10,94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05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628800"/>
            <a:ext cx="7962360" cy="36547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11560" y="5373216"/>
            <a:ext cx="26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NANO SAVAGE – USD 2,05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04664"/>
            <a:ext cx="8028384" cy="521042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4105" y="5723964"/>
            <a:ext cx="230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MINI VALAIS – USD 2,5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0648"/>
            <a:ext cx="8028384" cy="45258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509120"/>
            <a:ext cx="2060848" cy="20608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4403678"/>
            <a:ext cx="4040433" cy="23169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34305" y="4931876"/>
            <a:ext cx="302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BRIGADE ORANGE – USD 4,98 </a:t>
            </a:r>
          </a:p>
          <a:p>
            <a:r>
              <a:rPr lang="pt-BR" dirty="0" smtClean="0"/>
              <a:t>BRIGADE GREEN – USD 4,98</a:t>
            </a:r>
          </a:p>
          <a:p>
            <a:r>
              <a:rPr lang="pt-BR" dirty="0" smtClean="0"/>
              <a:t>BRIGADE SILVER – USD 4,98</a:t>
            </a:r>
          </a:p>
          <a:p>
            <a:r>
              <a:rPr lang="pt-BR" dirty="0" smtClean="0"/>
              <a:t>BRIGADE BLACK – USD 4,98</a:t>
            </a:r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0" y="548680"/>
            <a:ext cx="7740352" cy="377729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99592" y="4427820"/>
            <a:ext cx="361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TITAX – USD 4,05 – TITANIUM BLADE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64704"/>
            <a:ext cx="7452320" cy="40764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71600" y="4931876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GRIP – USD 3,5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5693"/>
            <a:ext cx="9144000" cy="260661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71600" y="4715852"/>
            <a:ext cx="264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RUBBER KUKRI – USD 7,65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795"/>
            <a:ext cx="9144000" cy="307841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71600" y="4787860"/>
            <a:ext cx="300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RUBBER MACHETE – USD 7,20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361289"/>
            <a:ext cx="8950177" cy="285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71600" y="4715852"/>
            <a:ext cx="242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EDGE BLACK – USD 4,71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2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959" y="764704"/>
            <a:ext cx="7998489" cy="498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BALI 4 </a:t>
            </a:r>
            <a:r>
              <a:rPr lang="pt-BR" dirty="0" smtClean="0"/>
              <a:t>– RED – USD 10,94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53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372" y="764704"/>
            <a:ext cx="7908052" cy="493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68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BIAK 4 </a:t>
            </a:r>
            <a:r>
              <a:rPr lang="pt-BR" dirty="0" smtClean="0"/>
              <a:t>– BLUE – USD 19,40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45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908720"/>
            <a:ext cx="7757328" cy="497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BIAK 4 </a:t>
            </a:r>
            <a:r>
              <a:rPr lang="pt-BR" dirty="0" smtClean="0"/>
              <a:t>– RED – USD 19,40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65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908720"/>
            <a:ext cx="7847762" cy="49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BIAK 4 </a:t>
            </a:r>
            <a:r>
              <a:rPr lang="pt-BR" dirty="0" smtClean="0"/>
              <a:t>– GREEN – USD 19,40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0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779417"/>
            <a:ext cx="7847764" cy="49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2339" y="6021288"/>
            <a:ext cx="287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BRAVA 3 </a:t>
            </a:r>
            <a:r>
              <a:rPr lang="pt-BR" dirty="0" smtClean="0"/>
              <a:t>– BLUE – USD 19,50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23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298</Words>
  <Application>Microsoft Office PowerPoint</Application>
  <PresentationFormat>Apresentação na tela (4:3)</PresentationFormat>
  <Paragraphs>54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MORMAII CAMPING 2014</dc:title>
  <dc:creator>Bruno Boehm</dc:creator>
  <cp:lastModifiedBy>Bruno Boehm</cp:lastModifiedBy>
  <cp:revision>20</cp:revision>
  <dcterms:created xsi:type="dcterms:W3CDTF">2014-04-17T12:15:32Z</dcterms:created>
  <dcterms:modified xsi:type="dcterms:W3CDTF">2014-04-22T23:42:07Z</dcterms:modified>
</cp:coreProperties>
</file>